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465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472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09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245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317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74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75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471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535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210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22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B084-7DD4-44F3-9CF3-AB77F2CDD63F}" type="datetimeFigureOut">
              <a:rPr lang="en-IN" smtClean="0"/>
              <a:t>22-11-2019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EF0D2-07F5-4964-94ED-69B926D39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72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C8CD5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6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Aviral Verma</dc:creator>
  <cp:lastModifiedBy>Aviral Verma</cp:lastModifiedBy>
  <cp:revision>5</cp:revision>
  <dcterms:created xsi:type="dcterms:W3CDTF">2019-11-22T02:23:21Z</dcterms:created>
  <dcterms:modified xsi:type="dcterms:W3CDTF">2019-11-22T07:13:33Z</dcterms:modified>
</cp:coreProperties>
</file>

<file path=docProps/thumbnail.jpeg>
</file>